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favorite teacher….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566" y="1902373"/>
            <a:ext cx="78932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A cell is the most basic unit of living things.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main ideas of the cell theory: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All living things are composed of cells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Cells are the basic unit of structure and function in living things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All cells are produced from other cells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Scientists that contributed: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68" y="2172246"/>
            <a:ext cx="91065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1 Robert Hooke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2 Anton Van Leeuwenhoek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3 Matthias </a:t>
            </a:r>
            <a:r>
              <a:rPr lang="en-US" sz="4000" dirty="0" err="1" smtClean="0">
                <a:solidFill>
                  <a:schemeClr val="bg1"/>
                </a:solidFill>
              </a:rPr>
              <a:t>Scleiden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4 Theodor Schwann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5 Rudolf Virchow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6 Robert </a:t>
            </a:r>
            <a:r>
              <a:rPr lang="en-US" sz="4000" dirty="0" err="1" smtClean="0">
                <a:solidFill>
                  <a:schemeClr val="bg1"/>
                </a:solidFill>
              </a:rPr>
              <a:t>Remak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7 Zacharias &amp; Hans Janssen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374</TotalTime>
  <Words>81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The Cell Theory</vt:lpstr>
      <vt:lpstr>PowerPoint Presentation</vt:lpstr>
      <vt:lpstr>The three main ideas of the cell theory: </vt:lpstr>
      <vt:lpstr>Scientists that contributed: </vt:lpstr>
    </vt:vector>
  </TitlesOfParts>
  <Company>Wayne RESA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Theory</dc:title>
  <dc:creator>DePalmm@melnapschools.com</dc:creator>
  <cp:lastModifiedBy>DePalmm@melnapschools.com</cp:lastModifiedBy>
  <cp:revision>4</cp:revision>
  <dcterms:created xsi:type="dcterms:W3CDTF">2018-09-20T12:37:22Z</dcterms:created>
  <dcterms:modified xsi:type="dcterms:W3CDTF">2018-09-20T18:51:48Z</dcterms:modified>
</cp:coreProperties>
</file>